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regular.fntdata"/><Relationship Id="rId16" Type="http://schemas.openxmlformats.org/officeDocument/2006/relationships/slide" Target="slides/slide12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dee2edd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dee2edd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dee2edd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dee2edd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hyperlink" Target="https://github.com/ReneFranck/NSY103_2018_2019.git" TargetMode="External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5" Type="http://schemas.openxmlformats.org/officeDocument/2006/relationships/slide" Target="/ppt/slides/slide6.xml"/><Relationship Id="rId6" Type="http://schemas.openxmlformats.org/officeDocument/2006/relationships/slide" Target="/ppt/slides/slide8.xml"/><Relationship Id="rId7" Type="http://schemas.openxmlformats.org/officeDocument/2006/relationships/slide" Target="/ppt/slides/slide10.xml"/><Relationship Id="rId8" Type="http://schemas.openxmlformats.org/officeDocument/2006/relationships/slide" Target="/ppt/slides/slide1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" TargetMode="External"/><Relationship Id="rId4" Type="http://schemas.openxmlformats.org/officeDocument/2006/relationships/hyperlink" Target="https://github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502100" y="1322450"/>
            <a:ext cx="4421100" cy="19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CNAM </a:t>
            </a:r>
            <a:r>
              <a:rPr lang="en" sz="2400"/>
              <a:t>2018/2019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</a:t>
            </a:r>
            <a:r>
              <a:rPr lang="en" sz="3000"/>
              <a:t>rojet </a:t>
            </a:r>
            <a:r>
              <a:rPr lang="en" sz="3000"/>
              <a:t>NSY103 linux </a:t>
            </a:r>
            <a:endParaRPr sz="3000"/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729450" y="3398050"/>
            <a:ext cx="5357100" cy="16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Auditeur :	René Lefranc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Franck Debonniere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Groupe : 	ReneFranck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Lien GitHub 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https://github.com/ReneFranck/NSY103_2018_2019.git</a:t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0650" y="1646275"/>
            <a:ext cx="3455326" cy="19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relance du script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03</a:t>
            </a:r>
            <a:endParaRPr/>
          </a:p>
        </p:txBody>
      </p:sp>
      <p:sp>
        <p:nvSpPr>
          <p:cNvPr id="196" name="Google Shape;196;p26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L'utilisateur</a:t>
            </a:r>
            <a:r>
              <a:rPr lang="en" sz="1300"/>
              <a:t> peut relancer le script ou </a:t>
            </a:r>
            <a:r>
              <a:rPr lang="en" sz="1300"/>
              <a:t>l'arrêter</a:t>
            </a:r>
            <a:r>
              <a:rPr lang="en" sz="1300"/>
              <a:t>.</a:t>
            </a:r>
            <a:endParaRPr sz="1300"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125" y="1915875"/>
            <a:ext cx="4394925" cy="191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Structure</a:t>
            </a:r>
            <a:r>
              <a:rPr lang="en"/>
              <a:t> conditionnelle IF pour créer l’alternative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Execution du script ./chiffre_romain.sh si ‘oui’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Fin du script si ‘non’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relance du script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 b="0"/>
          </a:p>
        </p:txBody>
      </p:sp>
      <p:sp>
        <p:nvSpPr>
          <p:cNvPr id="209" name="Google Shape;209;p28"/>
          <p:cNvSpPr txBox="1"/>
          <p:nvPr>
            <p:ph type="title"/>
          </p:nvPr>
        </p:nvSpPr>
        <p:spPr>
          <a:xfrm>
            <a:off x="729450" y="1745726"/>
            <a:ext cx="7021200" cy="25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L’algorithme de traduction peut être conçu en 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récursif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Le contrôle des saisies utilisateurs peut être fait en 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créant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 une fonction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MERCI POUR VOTRE ATTENTION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Résumé</a:t>
            </a:r>
            <a:endParaRPr/>
          </a:p>
        </p:txBody>
      </p:sp>
      <p:sp>
        <p:nvSpPr>
          <p:cNvPr id="144" name="Google Shape;144;p18"/>
          <p:cNvSpPr txBox="1"/>
          <p:nvPr>
            <p:ph idx="4294967295" type="subTitle"/>
          </p:nvPr>
        </p:nvSpPr>
        <p:spPr>
          <a:xfrm>
            <a:off x="4542975" y="13986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3"/>
              </a:rPr>
              <a:t>Enoncé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4"/>
              </a:rPr>
              <a:t>Structure du script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5"/>
              </a:rPr>
              <a:t>L’interaction avec l’utilisateur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6"/>
              </a:rPr>
              <a:t>L’algorithme de traduction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7"/>
              </a:rPr>
              <a:t>La relance du script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8"/>
              </a:rPr>
              <a:t>Conclusion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729450" y="1322450"/>
            <a:ext cx="76884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L’énoncé</a:t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881750" y="2284950"/>
            <a:ext cx="7323300" cy="20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AutoNum type="arabicParenR"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 projet doit être écrit, en langage shell (bash, ksh etc...) ou en langage C.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 code doit être au minimum contenu dans une page de format A4.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Au code vous joindrez une présentation powerpoint descriptive de votre projet d'au minimum trois diapositives.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2)	Une fois terminé, mettre votre projet sur la plateforme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 </a:t>
            </a:r>
            <a:r>
              <a:rPr lang="en" sz="1100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https://github.com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dans un dossier nommé NSY103_2018_2019. Dans un sous dossier du dossier nommé NSY103_2018_2019 vous créerez un dossier avec le nom de votre choix qui contiendra le projet.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 script</a:t>
            </a:r>
            <a:endParaRPr/>
          </a:p>
        </p:txBody>
      </p:sp>
      <p:sp>
        <p:nvSpPr>
          <p:cNvPr id="156" name="Google Shape;156;p20"/>
          <p:cNvSpPr txBox="1"/>
          <p:nvPr>
            <p:ph idx="2" type="body"/>
          </p:nvPr>
        </p:nvSpPr>
        <p:spPr>
          <a:xfrm>
            <a:off x="4601750" y="85275"/>
            <a:ext cx="4452600" cy="49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Le script “</a:t>
            </a:r>
            <a:r>
              <a:rPr b="1" i="1" lang="en" sz="1600">
                <a:solidFill>
                  <a:schemeClr val="dk1"/>
                </a:solidFill>
              </a:rPr>
              <a:t>chiffre_romain.sh</a:t>
            </a:r>
            <a:r>
              <a:rPr b="1" lang="en" sz="1600">
                <a:solidFill>
                  <a:schemeClr val="dk1"/>
                </a:solidFill>
              </a:rPr>
              <a:t>” transcrit un chiffre entier en chiffre romain avec une </a:t>
            </a:r>
            <a:r>
              <a:rPr b="1" lang="en" sz="1600">
                <a:solidFill>
                  <a:schemeClr val="dk1"/>
                </a:solidFill>
              </a:rPr>
              <a:t>interaction</a:t>
            </a:r>
            <a:r>
              <a:rPr b="1" lang="en" sz="1600">
                <a:solidFill>
                  <a:schemeClr val="dk1"/>
                </a:solidFill>
              </a:rPr>
              <a:t> préalable avec un utilisateur</a:t>
            </a:r>
            <a:r>
              <a:rPr b="1" lang="en" sz="1600">
                <a:solidFill>
                  <a:schemeClr val="dk1"/>
                </a:solidFill>
              </a:rPr>
              <a:t>.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u="sng"/>
              <a:t>Use case :</a:t>
            </a:r>
            <a:endParaRPr b="1" u="sng"/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Un utilisateur a le choix de saisir manuellement un chiffre entier, ou le générer automatiquement. Cet entier est ensuite traduit en chiffre romain.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u="sng"/>
              <a:t>Spécificités &amp; contraintes :</a:t>
            </a:r>
            <a:endParaRPr b="1" u="sng"/>
          </a:p>
          <a:p>
            <a:pPr indent="-311150" lvl="0" marL="45720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Le script contrôle la saisie de l’utilisateur</a:t>
            </a:r>
            <a:endParaRPr/>
          </a:p>
          <a:p>
            <a:pPr indent="-3111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Limite du nombre de caractère à 8 (temps de calcul)</a:t>
            </a:r>
            <a:endParaRPr/>
          </a:p>
          <a:p>
            <a:pPr indent="-3111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Possibilité de rejouer le script à l’infinie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u="sng"/>
              <a:t>Environnement technique :</a:t>
            </a:r>
            <a:endParaRPr b="1" u="sng"/>
          </a:p>
          <a:p>
            <a:pPr indent="-311150" lvl="0" marL="45720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Script shell développé en bash</a:t>
            </a:r>
            <a:endParaRPr/>
          </a:p>
          <a:p>
            <a:pPr indent="-3111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Développé dans l’environnement Linux de la distribution Ubuntu (18.1)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Structure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du script</a:t>
            </a:r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750" y="0"/>
            <a:ext cx="40428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68" name="Google Shape;168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L’interaction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avec l’utilisateur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01</a:t>
            </a:r>
            <a:endParaRPr b="0"/>
          </a:p>
        </p:txBody>
      </p:sp>
      <p:sp>
        <p:nvSpPr>
          <p:cNvPr id="169" name="Google Shape;169;p22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L’utilisateur peut choisir de saisir un chiffre entier manuellement ou d’en </a:t>
            </a:r>
            <a:r>
              <a:rPr lang="en" sz="1300"/>
              <a:t>générer</a:t>
            </a:r>
            <a:r>
              <a:rPr lang="en" sz="1300"/>
              <a:t> un de manière automatique.  </a:t>
            </a:r>
            <a:endParaRPr sz="1300"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225" y="0"/>
            <a:ext cx="3440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Structure conditionnelle pour la </a:t>
            </a:r>
            <a:r>
              <a:rPr lang="en"/>
              <a:t>saisie</a:t>
            </a:r>
            <a:r>
              <a:rPr lang="en"/>
              <a:t> manuelle ou automatique (WHILE et IF imbriqués)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Saisie manuelle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Contrôle du type et du nombre de caractère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Saisie automatique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Délimitation du nombre et du type </a:t>
            </a:r>
            <a:r>
              <a:rPr lang="en"/>
              <a:t> de caractère à utiliser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en"/>
              <a:t>Utilisation de la commande RANDOM pour générer un chiffre aléatoire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L'interaction</a:t>
            </a:r>
            <a:r>
              <a:rPr lang="en"/>
              <a:t> avec l’utilisateur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L'algorithme</a:t>
            </a:r>
            <a:r>
              <a:rPr lang="en"/>
              <a:t> de traduction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02</a:t>
            </a:r>
            <a:endParaRPr/>
          </a:p>
        </p:txBody>
      </p:sp>
      <p:sp>
        <p:nvSpPr>
          <p:cNvPr id="182" name="Google Shape;182;p24"/>
          <p:cNvSpPr txBox="1"/>
          <p:nvPr>
            <p:ph idx="1" type="subTitle"/>
          </p:nvPr>
        </p:nvSpPr>
        <p:spPr>
          <a:xfrm>
            <a:off x="724950" y="3313925"/>
            <a:ext cx="3068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Le chiffre entier passe par des boucles et des ‘case’ successif pour la transcription en chiffre romain.</a:t>
            </a:r>
            <a:endParaRPr sz="1300"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675" y="1008325"/>
            <a:ext cx="2221390" cy="35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1300" y="1008325"/>
            <a:ext cx="1979374" cy="355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Creation de variable : chiffre_romain et chiffre tampon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Décrémentation</a:t>
            </a:r>
            <a:r>
              <a:rPr lang="en"/>
              <a:t> de chiffre_arabe </a:t>
            </a:r>
            <a:r>
              <a:rPr lang="en"/>
              <a:t>parallèlement</a:t>
            </a:r>
            <a:r>
              <a:rPr lang="en"/>
              <a:t> à l’incrémentation de chiffre_romain en concaténant cette variable avec des chiffres Romain à chaque </a:t>
            </a:r>
            <a:r>
              <a:rPr lang="en"/>
              <a:t>itération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Traitement</a:t>
            </a:r>
            <a:r>
              <a:rPr lang="en"/>
              <a:t> </a:t>
            </a:r>
            <a:r>
              <a:rPr lang="en"/>
              <a:t>séquentiel</a:t>
            </a:r>
            <a:r>
              <a:rPr lang="en"/>
              <a:t> des 1000, 100, 10, et des chiffres allant de 0 à 9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Affichage du résultat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L’algorithme de traduction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